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2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04BF3-D87D-448E-A01C-11F973E6537D}" v="30" dt="2022-04-08T14:23:00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AA689-78B6-436C-800C-7D19818E3175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22E0F-79B6-4567-BBA8-6A66BA11C0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4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2E0F-79B6-4567-BBA8-6A66BA11C0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72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2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14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07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36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28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03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9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68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3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190EA8E-0BD9-4A0B-AC83-B28C1A44F5E7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44CC2FC-71DD-4413-B79B-BAD53AB32F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71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FF5D6-C5C3-4A2D-9865-56810DA54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Space</a:t>
            </a:r>
            <a:r>
              <a:rPr lang="fr-FR" dirty="0"/>
              <a:t> hasard simulator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C6699A-7062-4224-8C07-7F0D4C3F0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Avec la participation de Owen, </a:t>
            </a:r>
            <a:r>
              <a:rPr lang="fr-FR" dirty="0" err="1"/>
              <a:t>Nehl</a:t>
            </a:r>
            <a:r>
              <a:rPr lang="fr-FR" dirty="0"/>
              <a:t>, Robin et Callaghan.</a:t>
            </a:r>
          </a:p>
        </p:txBody>
      </p:sp>
    </p:spTree>
    <p:extLst>
      <p:ext uri="{BB962C8B-B14F-4D97-AF65-F5344CB8AC3E}">
        <p14:creationId xmlns:p14="http://schemas.microsoft.com/office/powerpoint/2010/main" val="244169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56" name="Rectangle 1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7F900-570C-4C0D-B0B0-9202284A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Les machines </a:t>
            </a:r>
            <a:r>
              <a:rPr lang="en-US" sz="7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Gacha</a:t>
            </a:r>
            <a:endParaRPr lang="en-US" sz="7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86A2D3-633D-460F-AEB2-79F62509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2" y="4389120"/>
            <a:ext cx="3867073" cy="106984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200" dirty="0" err="1"/>
              <a:t>Mécanique</a:t>
            </a:r>
            <a:r>
              <a:rPr lang="en-US" sz="2200" dirty="0"/>
              <a:t> </a:t>
            </a:r>
            <a:r>
              <a:rPr lang="en-US" sz="2200" dirty="0" err="1"/>
              <a:t>principale</a:t>
            </a:r>
            <a:endParaRPr lang="en-US" sz="2200" dirty="0"/>
          </a:p>
          <a:p>
            <a:r>
              <a:rPr lang="en-US" sz="2200" dirty="0" err="1"/>
              <a:t>Monnaie</a:t>
            </a:r>
            <a:r>
              <a:rPr lang="en-US" sz="2200" dirty="0"/>
              <a:t> </a:t>
            </a:r>
            <a:r>
              <a:rPr lang="en-US" sz="2200" dirty="0" err="1"/>
              <a:t>gacha</a:t>
            </a:r>
            <a:endParaRPr lang="en-US" sz="2200" dirty="0"/>
          </a:p>
          <a:p>
            <a:r>
              <a:rPr lang="en-US" sz="2200" dirty="0" err="1"/>
              <a:t>Récompenses</a:t>
            </a:r>
            <a:endParaRPr lang="en-US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8A0C37-319C-4838-B494-1D9B523BEE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27" r="26532" b="-1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58" name="Group 2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08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7D0B592-559A-4690-BB51-F280AE41D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03" r="15775" b="-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23310A-72B8-48CF-B43C-81348C55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Les </a:t>
            </a:r>
            <a:r>
              <a:rPr lang="en-US" sz="5400" dirty="0" err="1"/>
              <a:t>statistiques</a:t>
            </a:r>
            <a:endParaRPr lang="en-US" sz="54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55AA7-687A-4E68-9419-8995087E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Un </a:t>
            </a:r>
            <a:r>
              <a:rPr lang="en-US" sz="1800" dirty="0" err="1">
                <a:solidFill>
                  <a:schemeClr val="tx1"/>
                </a:solidFill>
              </a:rPr>
              <a:t>écran</a:t>
            </a:r>
            <a:r>
              <a:rPr lang="en-US" sz="1800" dirty="0">
                <a:solidFill>
                  <a:schemeClr val="tx1"/>
                </a:solidFill>
              </a:rPr>
              <a:t> de retour des utilisations et </a:t>
            </a:r>
            <a:r>
              <a:rPr lang="en-US" sz="1800" dirty="0" err="1">
                <a:solidFill>
                  <a:schemeClr val="tx1"/>
                </a:solidFill>
              </a:rPr>
              <a:t>probabilités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28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9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D88C1B8-EF29-4066-9B81-79EFA662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Des mini jeux</a:t>
            </a:r>
            <a:endParaRPr lang="en-US" sz="5400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F388D24-801D-4329-8772-F81F46034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89259" y="643468"/>
            <a:ext cx="7434818" cy="345719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E05F9B-370B-4073-8716-AF3A1CE51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2586" y="4921885"/>
            <a:ext cx="2142614" cy="1609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LaGaLa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“Space Worm”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“Infinity and Beyond”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2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oup 7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2067" name="Rectangle 7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4B4840-A6FA-4627-89E7-29DA1A51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2418223"/>
            <a:ext cx="4920019" cy="20215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“</a:t>
            </a:r>
            <a:r>
              <a:rPr lang="en-US" sz="5400" dirty="0" err="1">
                <a:solidFill>
                  <a:schemeClr val="tx1"/>
                </a:solidFill>
              </a:rPr>
              <a:t>Lagala</a:t>
            </a:r>
            <a:r>
              <a:rPr lang="en-US" sz="54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068" name="Freeform: Shape 76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14B922-E18D-4A68-B3A7-D15A8877A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 b="12478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3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4B4840-A6FA-4627-89E7-29DA1A51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7322042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“Space Worm”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AF8055-B9D1-4745-9C46-BFDF471491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4494" y="643468"/>
            <a:ext cx="4564348" cy="3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9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76" name="Oval 74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4B4840-A6FA-4627-89E7-29DA1A51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4511898"/>
            <a:ext cx="7133617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“Infinity and beyond”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5F4D7C-322C-4498-9FEB-CA0A81480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1003" y="643468"/>
            <a:ext cx="4631330" cy="3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2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2017F-53E9-4971-8217-C048DA3F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Récompenses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188697-161D-4903-9EAD-ACD80984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0B73FD-C29A-486A-8866-DD112871C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923B-7AFB-4F65-B333-893BF9CB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6" y="2140693"/>
            <a:ext cx="3429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81AB5A-AE52-4ED3-A88D-0CB09BF1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51" y="235458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D730360-CD6C-4B74-AD36-CD21D1BF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61" y="3429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FB8209E-058D-4672-9BA5-1EC1FECD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04" y="4163743"/>
            <a:ext cx="33051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4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AEC2B-8108-45FD-88EB-FACBCB84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C35A27-A6EB-492E-B4DC-BDC59F8E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A38CFC-1574-4691-8D19-22FE3E09F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05C3FA-3B79-41D8-9AB0-E2F7ED51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062038"/>
            <a:ext cx="107156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15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Type de bois</Template>
  <TotalTime>0</TotalTime>
  <Words>63</Words>
  <Application>Microsoft Office PowerPoint</Application>
  <PresentationFormat>Grand écran</PresentationFormat>
  <Paragraphs>17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Type de bois</vt:lpstr>
      <vt:lpstr>Projet Space hasard simulator</vt:lpstr>
      <vt:lpstr>Les machines Gacha</vt:lpstr>
      <vt:lpstr>Les statistiques</vt:lpstr>
      <vt:lpstr>Des mini jeux</vt:lpstr>
      <vt:lpstr>“Lagala”</vt:lpstr>
      <vt:lpstr>“Space Worm”</vt:lpstr>
      <vt:lpstr>“Infinity and beyond”</vt:lpstr>
      <vt:lpstr>Récompenses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Space hasard simulator</dc:title>
  <dc:creator>CALLAGHAN GENOLHAC</dc:creator>
  <cp:lastModifiedBy>CALLAGHAN GENOLHAC</cp:lastModifiedBy>
  <cp:revision>1</cp:revision>
  <dcterms:created xsi:type="dcterms:W3CDTF">2022-04-08T13:59:56Z</dcterms:created>
  <dcterms:modified xsi:type="dcterms:W3CDTF">2022-04-08T14:23:31Z</dcterms:modified>
</cp:coreProperties>
</file>